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50411063"/>
  <p:notesSz cx="6858000" cy="9144000"/>
  <p:defaultTextStyle>
    <a:defPPr>
      <a:defRPr lang="en-US"/>
    </a:defPPr>
    <a:lvl1pPr marL="0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66147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32294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98441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64589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830736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96883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563030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929177" algn="l" defTabSz="2366147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8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" d="100"/>
          <a:sy n="14" d="100"/>
        </p:scale>
        <p:origin x="3330" y="162"/>
      </p:cViewPr>
      <p:guideLst>
        <p:guide orient="horz" pos="1587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5660107"/>
            <a:ext cx="27544792" cy="1080570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8566269"/>
            <a:ext cx="22683947" cy="128828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66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3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9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6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3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96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56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29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14843261"/>
            <a:ext cx="25834495" cy="3161660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14843261"/>
            <a:ext cx="76980266" cy="3161660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32393779"/>
            <a:ext cx="27544792" cy="10012197"/>
          </a:xfrm>
        </p:spPr>
        <p:txBody>
          <a:bodyPr anchor="t"/>
          <a:lstStyle>
            <a:lvl1pPr algn="l">
              <a:defRPr sz="207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21366363"/>
            <a:ext cx="27544792" cy="11027416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66147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3229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098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6458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83073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9688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56303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92917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86468976"/>
            <a:ext cx="51404567" cy="244540332"/>
          </a:xfrm>
        </p:spPr>
        <p:txBody>
          <a:bodyPr/>
          <a:lstStyle>
            <a:lvl1pPr>
              <a:defRPr sz="14500"/>
            </a:lvl1pPr>
            <a:lvl2pPr>
              <a:defRPr sz="12400"/>
            </a:lvl2pPr>
            <a:lvl3pPr>
              <a:defRPr sz="104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86468976"/>
            <a:ext cx="51410194" cy="244540332"/>
          </a:xfrm>
        </p:spPr>
        <p:txBody>
          <a:bodyPr/>
          <a:lstStyle>
            <a:lvl1pPr>
              <a:defRPr sz="14500"/>
            </a:lvl1pPr>
            <a:lvl2pPr>
              <a:defRPr sz="12400"/>
            </a:lvl2pPr>
            <a:lvl3pPr>
              <a:defRPr sz="104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2018780"/>
            <a:ext cx="29165074" cy="8401844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1284147"/>
            <a:ext cx="14318118" cy="4702695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366147" indent="0">
              <a:buNone/>
              <a:defRPr sz="10400" b="1"/>
            </a:lvl2pPr>
            <a:lvl3pPr marL="4732294" indent="0">
              <a:buNone/>
              <a:defRPr sz="9300" b="1"/>
            </a:lvl3pPr>
            <a:lvl4pPr marL="7098441" indent="0">
              <a:buNone/>
              <a:defRPr sz="8300" b="1"/>
            </a:lvl4pPr>
            <a:lvl5pPr marL="9464589" indent="0">
              <a:buNone/>
              <a:defRPr sz="8300" b="1"/>
            </a:lvl5pPr>
            <a:lvl6pPr marL="11830736" indent="0">
              <a:buNone/>
              <a:defRPr sz="8300" b="1"/>
            </a:lvl6pPr>
            <a:lvl7pPr marL="14196883" indent="0">
              <a:buNone/>
              <a:defRPr sz="8300" b="1"/>
            </a:lvl7pPr>
            <a:lvl8pPr marL="16563030" indent="0">
              <a:buNone/>
              <a:defRPr sz="8300" b="1"/>
            </a:lvl8pPr>
            <a:lvl9pPr marL="18929177" indent="0">
              <a:buNone/>
              <a:defRPr sz="83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5986842"/>
            <a:ext cx="14318118" cy="29044711"/>
          </a:xfrm>
        </p:spPr>
        <p:txBody>
          <a:bodyPr/>
          <a:lstStyle>
            <a:lvl1pPr>
              <a:defRPr sz="12400"/>
            </a:lvl1pPr>
            <a:lvl2pPr>
              <a:defRPr sz="104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11284147"/>
            <a:ext cx="14323742" cy="4702695"/>
          </a:xfrm>
        </p:spPr>
        <p:txBody>
          <a:bodyPr anchor="b"/>
          <a:lstStyle>
            <a:lvl1pPr marL="0" indent="0">
              <a:buNone/>
              <a:defRPr sz="12400" b="1"/>
            </a:lvl1pPr>
            <a:lvl2pPr marL="2366147" indent="0">
              <a:buNone/>
              <a:defRPr sz="10400" b="1"/>
            </a:lvl2pPr>
            <a:lvl3pPr marL="4732294" indent="0">
              <a:buNone/>
              <a:defRPr sz="9300" b="1"/>
            </a:lvl3pPr>
            <a:lvl4pPr marL="7098441" indent="0">
              <a:buNone/>
              <a:defRPr sz="8300" b="1"/>
            </a:lvl4pPr>
            <a:lvl5pPr marL="9464589" indent="0">
              <a:buNone/>
              <a:defRPr sz="8300" b="1"/>
            </a:lvl5pPr>
            <a:lvl6pPr marL="11830736" indent="0">
              <a:buNone/>
              <a:defRPr sz="8300" b="1"/>
            </a:lvl6pPr>
            <a:lvl7pPr marL="14196883" indent="0">
              <a:buNone/>
              <a:defRPr sz="8300" b="1"/>
            </a:lvl7pPr>
            <a:lvl8pPr marL="16563030" indent="0">
              <a:buNone/>
              <a:defRPr sz="8300" b="1"/>
            </a:lvl8pPr>
            <a:lvl9pPr marL="18929177" indent="0">
              <a:buNone/>
              <a:defRPr sz="83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5986842"/>
            <a:ext cx="14323742" cy="29044711"/>
          </a:xfrm>
        </p:spPr>
        <p:txBody>
          <a:bodyPr/>
          <a:lstStyle>
            <a:lvl1pPr>
              <a:defRPr sz="12400"/>
            </a:lvl1pPr>
            <a:lvl2pPr>
              <a:defRPr sz="104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2007107"/>
            <a:ext cx="10661232" cy="8541875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2007111"/>
            <a:ext cx="18115652" cy="43024446"/>
          </a:xfrm>
        </p:spPr>
        <p:txBody>
          <a:bodyPr/>
          <a:lstStyle>
            <a:lvl1pPr>
              <a:defRPr sz="16600"/>
            </a:lvl1pPr>
            <a:lvl2pPr>
              <a:defRPr sz="14500"/>
            </a:lvl2pPr>
            <a:lvl3pPr>
              <a:defRPr sz="124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10548985"/>
            <a:ext cx="10661232" cy="34482571"/>
          </a:xfrm>
        </p:spPr>
        <p:txBody>
          <a:bodyPr/>
          <a:lstStyle>
            <a:lvl1pPr marL="0" indent="0">
              <a:buNone/>
              <a:defRPr sz="7200"/>
            </a:lvl1pPr>
            <a:lvl2pPr marL="2366147" indent="0">
              <a:buNone/>
              <a:defRPr sz="6200"/>
            </a:lvl2pPr>
            <a:lvl3pPr marL="4732294" indent="0">
              <a:buNone/>
              <a:defRPr sz="5200"/>
            </a:lvl3pPr>
            <a:lvl4pPr marL="7098441" indent="0">
              <a:buNone/>
              <a:defRPr sz="4700"/>
            </a:lvl4pPr>
            <a:lvl5pPr marL="9464589" indent="0">
              <a:buNone/>
              <a:defRPr sz="4700"/>
            </a:lvl5pPr>
            <a:lvl6pPr marL="11830736" indent="0">
              <a:buNone/>
              <a:defRPr sz="4700"/>
            </a:lvl6pPr>
            <a:lvl7pPr marL="14196883" indent="0">
              <a:buNone/>
              <a:defRPr sz="4700"/>
            </a:lvl7pPr>
            <a:lvl8pPr marL="16563030" indent="0">
              <a:buNone/>
              <a:defRPr sz="4700"/>
            </a:lvl8pPr>
            <a:lvl9pPr marL="18929177" indent="0">
              <a:buNone/>
              <a:defRPr sz="47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5287744"/>
            <a:ext cx="19443383" cy="4165918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4504322"/>
            <a:ext cx="19443383" cy="30246638"/>
          </a:xfrm>
        </p:spPr>
        <p:txBody>
          <a:bodyPr/>
          <a:lstStyle>
            <a:lvl1pPr marL="0" indent="0">
              <a:buNone/>
              <a:defRPr sz="16600"/>
            </a:lvl1pPr>
            <a:lvl2pPr marL="2366147" indent="0">
              <a:buNone/>
              <a:defRPr sz="14500"/>
            </a:lvl2pPr>
            <a:lvl3pPr marL="4732294" indent="0">
              <a:buNone/>
              <a:defRPr sz="12400"/>
            </a:lvl3pPr>
            <a:lvl4pPr marL="7098441" indent="0">
              <a:buNone/>
              <a:defRPr sz="10400"/>
            </a:lvl4pPr>
            <a:lvl5pPr marL="9464589" indent="0">
              <a:buNone/>
              <a:defRPr sz="10400"/>
            </a:lvl5pPr>
            <a:lvl6pPr marL="11830736" indent="0">
              <a:buNone/>
              <a:defRPr sz="10400"/>
            </a:lvl6pPr>
            <a:lvl7pPr marL="14196883" indent="0">
              <a:buNone/>
              <a:defRPr sz="10400"/>
            </a:lvl7pPr>
            <a:lvl8pPr marL="16563030" indent="0">
              <a:buNone/>
              <a:defRPr sz="10400"/>
            </a:lvl8pPr>
            <a:lvl9pPr marL="18929177" indent="0">
              <a:buNone/>
              <a:defRPr sz="10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9453662"/>
            <a:ext cx="19443383" cy="5916295"/>
          </a:xfrm>
        </p:spPr>
        <p:txBody>
          <a:bodyPr/>
          <a:lstStyle>
            <a:lvl1pPr marL="0" indent="0">
              <a:buNone/>
              <a:defRPr sz="7200"/>
            </a:lvl1pPr>
            <a:lvl2pPr marL="2366147" indent="0">
              <a:buNone/>
              <a:defRPr sz="6200"/>
            </a:lvl2pPr>
            <a:lvl3pPr marL="4732294" indent="0">
              <a:buNone/>
              <a:defRPr sz="5200"/>
            </a:lvl3pPr>
            <a:lvl4pPr marL="7098441" indent="0">
              <a:buNone/>
              <a:defRPr sz="4700"/>
            </a:lvl4pPr>
            <a:lvl5pPr marL="9464589" indent="0">
              <a:buNone/>
              <a:defRPr sz="4700"/>
            </a:lvl5pPr>
            <a:lvl6pPr marL="11830736" indent="0">
              <a:buNone/>
              <a:defRPr sz="4700"/>
            </a:lvl6pPr>
            <a:lvl7pPr marL="14196883" indent="0">
              <a:buNone/>
              <a:defRPr sz="4700"/>
            </a:lvl7pPr>
            <a:lvl8pPr marL="16563030" indent="0">
              <a:buNone/>
              <a:defRPr sz="4700"/>
            </a:lvl8pPr>
            <a:lvl9pPr marL="18929177" indent="0">
              <a:buNone/>
              <a:defRPr sz="47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2018780"/>
            <a:ext cx="29165074" cy="8401844"/>
          </a:xfrm>
          <a:prstGeom prst="rect">
            <a:avLst/>
          </a:prstGeom>
        </p:spPr>
        <p:txBody>
          <a:bodyPr vert="horz" lIns="473229" tIns="236615" rIns="473229" bIns="236615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1762585"/>
            <a:ext cx="29165074" cy="33268971"/>
          </a:xfrm>
          <a:prstGeom prst="rect">
            <a:avLst/>
          </a:prstGeom>
        </p:spPr>
        <p:txBody>
          <a:bodyPr vert="horz" lIns="473229" tIns="236615" rIns="473229" bIns="236615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6723591"/>
            <a:ext cx="7561316" cy="2683922"/>
          </a:xfrm>
          <a:prstGeom prst="rect">
            <a:avLst/>
          </a:prstGeom>
        </p:spPr>
        <p:txBody>
          <a:bodyPr vert="horz" lIns="473229" tIns="236615" rIns="473229" bIns="236615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0DCE-0B28-B041-B341-D6FEABC2274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6723591"/>
            <a:ext cx="10261785" cy="2683922"/>
          </a:xfrm>
          <a:prstGeom prst="rect">
            <a:avLst/>
          </a:prstGeom>
        </p:spPr>
        <p:txBody>
          <a:bodyPr vert="horz" lIns="473229" tIns="236615" rIns="473229" bIns="236615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6723591"/>
            <a:ext cx="7561316" cy="2683922"/>
          </a:xfrm>
          <a:prstGeom prst="rect">
            <a:avLst/>
          </a:prstGeom>
        </p:spPr>
        <p:txBody>
          <a:bodyPr vert="horz" lIns="473229" tIns="236615" rIns="473229" bIns="236615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D022-8B94-454A-8336-15B7E8419B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66147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610" indent="-1774610" algn="l" defTabSz="2366147" rtl="0" eaLnBrk="1" latinLnBrk="0" hangingPunct="1">
        <a:spcBef>
          <a:spcPct val="20000"/>
        </a:spcBef>
        <a:buFont typeface="Arial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44989" indent="-1478842" algn="l" defTabSz="2366147" rtl="0" eaLnBrk="1" latinLnBrk="0" hangingPunct="1">
        <a:spcBef>
          <a:spcPct val="20000"/>
        </a:spcBef>
        <a:buFont typeface="Arial"/>
        <a:buChar char="–"/>
        <a:defRPr sz="14500" kern="1200">
          <a:solidFill>
            <a:schemeClr val="tx1"/>
          </a:solidFill>
          <a:latin typeface="+mn-lt"/>
          <a:ea typeface="+mn-ea"/>
          <a:cs typeface="+mn-cs"/>
        </a:defRPr>
      </a:lvl2pPr>
      <a:lvl3pPr marL="5915368" indent="-1183074" algn="l" defTabSz="2366147" rtl="0" eaLnBrk="1" latinLnBrk="0" hangingPunct="1">
        <a:spcBef>
          <a:spcPct val="20000"/>
        </a:spcBef>
        <a:buFont typeface="Arial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3pPr>
      <a:lvl4pPr marL="8281515" indent="-1183074" algn="l" defTabSz="2366147" rtl="0" eaLnBrk="1" latinLnBrk="0" hangingPunct="1">
        <a:spcBef>
          <a:spcPct val="20000"/>
        </a:spcBef>
        <a:buFont typeface="Arial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47662" indent="-1183074" algn="l" defTabSz="2366147" rtl="0" eaLnBrk="1" latinLnBrk="0" hangingPunct="1">
        <a:spcBef>
          <a:spcPct val="20000"/>
        </a:spcBef>
        <a:buFont typeface="Arial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013809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79957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746104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112251" indent="-1183074" algn="l" defTabSz="2366147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66147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32294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98441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64589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830736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96883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563030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929177" algn="l" defTabSz="2366147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5684" y="11020926"/>
            <a:ext cx="13753671" cy="36424780"/>
          </a:xfrm>
        </p:spPr>
        <p:txBody>
          <a:bodyPr>
            <a:noAutofit/>
          </a:bodyPr>
          <a:lstStyle/>
          <a:p>
            <a:pPr algn="just"/>
            <a:r>
              <a:rPr lang="en-US" sz="6000" b="1" dirty="0">
                <a:solidFill>
                  <a:schemeClr val="tx1"/>
                </a:solidFill>
                <a:latin typeface="Arial"/>
                <a:cs typeface="Arial"/>
              </a:rPr>
              <a:t>INTRODUÇÃO</a:t>
            </a:r>
          </a:p>
          <a:p>
            <a:pPr algn="just"/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Lorem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ipsum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dolor sit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amet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consectetuer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adipiscing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elit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sed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diam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nonummy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nih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euismod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tincidunt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laoreet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magna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aliquam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erat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volutpat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wisi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enim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ad minim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veniam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quis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nostrud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exerci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tation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ullamcorper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suscipit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lobortis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nisl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aliquip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ex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commodo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Duis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autem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vel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iriure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dolor in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hendrerit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vulputate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velit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esse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molestie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vel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illum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eu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feugiat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nulla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facilisis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at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vero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eros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accumsan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iusto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odio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dignissim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qui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blandit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praesent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luptatum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zzril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delenit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augue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duis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feugait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nulla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facilisi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Nam liber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tempor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cum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soluta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nobis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eleifend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option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congue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nihil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imperdiet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doming id quod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mazim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placerat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facer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possim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assum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Typi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non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habent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claritatem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insitam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;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est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usus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legentis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qui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facit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eorum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claritatem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Investigationes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demonstraverunt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lectores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legere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me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lius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quod ii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legunt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saepius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Claritas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est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etiam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processus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dynamicus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qui sequitur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mutationem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consuetudium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lectorum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Mirum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est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notare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quam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littera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gothica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quam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nunc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putamus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parum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claram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anteposuerit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litterarum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formas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humanitatis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per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seacula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quarta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decima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quinta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decima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Eodem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modo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typi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qui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nunc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nobis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videntur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parum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clari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fiant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sollemnes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futurum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en-US" sz="4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r>
              <a:rPr lang="en-US" sz="6000" b="1" dirty="0">
                <a:solidFill>
                  <a:schemeClr val="tx1"/>
                </a:solidFill>
                <a:latin typeface="Arial"/>
                <a:cs typeface="Arial"/>
              </a:rPr>
              <a:t>DESENVOLVIMENTO</a:t>
            </a:r>
          </a:p>
          <a:p>
            <a:pPr algn="just"/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Lorem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ipsum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dolor sit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amet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consectetuer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adipiscing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elit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sed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diam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nonummy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nibh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euismod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tincidunt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laoreet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magna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aliquam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erat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volutpat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wisi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enim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ad minim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veniam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quis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nostrud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exerci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tation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ullamcorper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suscipit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lobortis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nisl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aliquip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ex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ea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commodo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533236" y="11983447"/>
            <a:ext cx="13755600" cy="36486462"/>
          </a:xfrm>
          <a:prstGeom prst="rect">
            <a:avLst/>
          </a:prstGeom>
        </p:spPr>
        <p:txBody>
          <a:bodyPr vert="horz" lIns="473229" tIns="236615" rIns="473229" bIns="236615" rtlCol="0">
            <a:normAutofit/>
          </a:bodyPr>
          <a:lstStyle>
            <a:lvl1pPr marL="0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66147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732294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098441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0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464589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0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830736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0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96883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0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563030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0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929177" indent="0" algn="ctr" defTabSz="2366147" rtl="0" eaLnBrk="1" latinLnBrk="0" hangingPunct="1">
              <a:spcBef>
                <a:spcPct val="20000"/>
              </a:spcBef>
              <a:buFont typeface="Arial"/>
              <a:buNone/>
              <a:defRPr sz="10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consectetuer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diam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nonummy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euismod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laoreet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magna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aliquam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erat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wisi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enim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ad minim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veniam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nostrud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exerci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tation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ullamcorper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suscipit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lobortis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aliquip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ex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commodo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Duis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autem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iriure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dolor in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hendrerit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esse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molestie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illum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feugiat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nulla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facilisis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at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vero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eros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accumsan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iusto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odio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qui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blandit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luptatum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zzril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delenit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augue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duis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feugait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nulla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facilisi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Nam liber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tempor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cum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soluta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eleifend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option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nihil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imperdiet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doming id quod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mazim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placerat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facer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possim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assum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Typi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non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habent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claritatem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insitam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usus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legentis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qui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facit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eorum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claritatem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Investigationes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demonstraverunt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lectores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legere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me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lius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quod ii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legunt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saepius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Claritas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etiam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processus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dynamicus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qui sequitur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mutationem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consuetudium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lectorum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Mirum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notare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quam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littera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gothica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quam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putamus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parum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claram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anteposuerit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litterarum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formas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humanitatis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per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seacula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quarta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decima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quinta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decima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Eodem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modo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typi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qui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nunc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videntur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parum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clari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fiant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sollemnes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futurum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6000" b="1" dirty="0">
                <a:solidFill>
                  <a:schemeClr val="tx1"/>
                </a:solidFill>
                <a:latin typeface="Arial"/>
                <a:cs typeface="Arial"/>
              </a:rPr>
              <a:t>CONSIDERAÇÕES FINAIS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Lorem ipsum dolor sit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amet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consectetuer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adipiscing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elit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sed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diam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nonummy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nibh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euismod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tincidunt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laoreet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magna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aliquam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erat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volutpat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wisi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enim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ad minim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veniam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quis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nostrud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exerci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tation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ullamcorper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suscipit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lobortis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nisl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aliquip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ex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commodo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Duis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autem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iriure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dolor in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hendrerit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vulputate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velit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esse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molestie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consequat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illum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feugiat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nulla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facilisis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at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vero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eros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accumsan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iusto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odio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dignissim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qui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blandit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praesent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luptatum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zzril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delenit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augue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duis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dolore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feugait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nulla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facilisi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 Nam liber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tempor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cum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soluta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eleifend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option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congue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nihil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imperdiet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doming id quod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mazim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placerat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facer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possim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/>
                <a:cs typeface="Arial"/>
              </a:rPr>
              <a:t>assum</a:t>
            </a:r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6000" b="1" dirty="0">
                <a:solidFill>
                  <a:srgbClr val="000000"/>
                </a:solidFill>
                <a:latin typeface="Arial"/>
                <a:cs typeface="Arial"/>
              </a:rPr>
              <a:t>REFERÊNCIAS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OBRA 1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OBRA 2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/>
                <a:cs typeface="Arial"/>
              </a:rPr>
              <a:t>OBRA 3</a:t>
            </a:r>
          </a:p>
        </p:txBody>
      </p:sp>
      <p:pic>
        <p:nvPicPr>
          <p:cNvPr id="4" name="Picture 3" descr="Captura de Tela 2014-08-14 às 16.1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97481" y="31007327"/>
            <a:ext cx="9605854" cy="1279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3884" y="42612097"/>
            <a:ext cx="1101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IMAGEM 01: </a:t>
            </a:r>
            <a:r>
              <a:rPr lang="en-US" sz="2800" dirty="0" err="1">
                <a:latin typeface="Arial"/>
                <a:cs typeface="Arial"/>
              </a:rPr>
              <a:t>legenda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773072"/>
            <a:ext cx="32405637" cy="2651934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Arial"/>
                <a:cs typeface="Arial"/>
              </a:rPr>
              <a:t>TÍTULO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85572" y="7402143"/>
            <a:ext cx="14970301" cy="2879922"/>
          </a:xfrm>
          <a:prstGeom prst="rect">
            <a:avLst/>
          </a:prstGeom>
        </p:spPr>
        <p:txBody>
          <a:bodyPr vert="horz" lIns="473229" tIns="236615" rIns="473229" bIns="236615" rtlCol="0" anchor="ctr">
            <a:noAutofit/>
          </a:bodyPr>
          <a:lstStyle>
            <a:lvl1pPr algn="ctr" defTabSz="2366147" rtl="0" eaLnBrk="1" latinLnBrk="0" hangingPunct="1">
              <a:spcBef>
                <a:spcPct val="0"/>
              </a:spcBef>
              <a:buNone/>
              <a:defRPr sz="2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latin typeface="Arial"/>
                <a:cs typeface="Arial"/>
              </a:rPr>
              <a:t>SOBRENOME, Nome</a:t>
            </a:r>
          </a:p>
          <a:p>
            <a:pPr algn="r"/>
            <a:r>
              <a:rPr lang="en-US" sz="4000" dirty="0">
                <a:latin typeface="Arial"/>
                <a:cs typeface="Arial"/>
              </a:rPr>
              <a:t>SOBRENOME, Nome</a:t>
            </a:r>
          </a:p>
          <a:p>
            <a:pPr algn="r"/>
            <a:r>
              <a:rPr lang="en-US" sz="4000" dirty="0">
                <a:latin typeface="Arial"/>
                <a:cs typeface="Arial"/>
              </a:rPr>
              <a:t>SOBRENOME, Nome</a:t>
            </a:r>
          </a:p>
          <a:p>
            <a:pPr algn="r"/>
            <a:r>
              <a:rPr lang="en-US" sz="4000" dirty="0">
                <a:latin typeface="Arial"/>
                <a:cs typeface="Arial"/>
              </a:rPr>
              <a:t>SOBRENOME, Nome</a:t>
            </a:r>
          </a:p>
          <a:p>
            <a:pPr algn="r"/>
            <a:r>
              <a:rPr lang="en-US" sz="4000" dirty="0">
                <a:latin typeface="Arial"/>
                <a:cs typeface="Arial"/>
              </a:rPr>
              <a:t>SOBRENOME, Nome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97DB74-B504-416B-BB04-7F35DBC42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2" y="165038"/>
            <a:ext cx="31829191" cy="47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570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TÍTULO</vt:lpstr>
    </vt:vector>
  </TitlesOfParts>
  <Company>Faculdade Assis Gurgacz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Mark Reginatto</dc:creator>
  <cp:lastModifiedBy>fag</cp:lastModifiedBy>
  <cp:revision>23</cp:revision>
  <dcterms:created xsi:type="dcterms:W3CDTF">2014-08-15T14:59:30Z</dcterms:created>
  <dcterms:modified xsi:type="dcterms:W3CDTF">2025-08-07T18:12:15Z</dcterms:modified>
</cp:coreProperties>
</file>